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uli"/>
      <p:regular r:id="rId37"/>
      <p:bold r:id="rId38"/>
      <p:italic r:id="rId39"/>
      <p:boldItalic r:id="rId40"/>
    </p:embeddedFont>
    <p:embeddedFont>
      <p:font typeface="Varela Round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1D2AE23-E46F-4A47-BAE6-843837A0B9AC}">
  <a:tblStyle styleId="{D1D2AE23-E46F-4A47-BAE6-843837A0B9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-boldItalic.fntdata"/><Relationship Id="rId20" Type="http://schemas.openxmlformats.org/officeDocument/2006/relationships/slide" Target="slides/slide14.xml"/><Relationship Id="rId41" Type="http://schemas.openxmlformats.org/officeDocument/2006/relationships/font" Target="fonts/VarelaRoun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uli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uli-italic.fntdata"/><Relationship Id="rId16" Type="http://schemas.openxmlformats.org/officeDocument/2006/relationships/slide" Target="slides/slide10.xml"/><Relationship Id="rId38" Type="http://schemas.openxmlformats.org/officeDocument/2006/relationships/font" Target="fonts/Muli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" name="Shape 88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hyperlink" Target="http://slidemodel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20.png"/><Relationship Id="rId5" Type="http://schemas.openxmlformats.org/officeDocument/2006/relationships/hyperlink" Target="http://slidemodel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hyperlink" Target="#slide=id.g35ed75ccf_0141" TargetMode="External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hyperlink" Target="http://www.google.com/sheets/about/" TargetMode="External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deathtothestockphoto.com/" TargetMode="External"/><Relationship Id="rId6" Type="http://schemas.openxmlformats.org/officeDocument/2006/relationships/hyperlink" Target="http://deathtothestockphoto.com/wp-content/uploads/DeathtotheStockPhoto-License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Relationship Id="rId4" Type="http://schemas.openxmlformats.org/officeDocument/2006/relationships/hyperlink" Target="https://www.google.com/fonts#UsePlace:use/Collection:Muli:300,400,400italic,300italic" TargetMode="External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4294967295" type="title"/>
          </p:nvPr>
        </p:nvSpPr>
        <p:spPr>
          <a:xfrm>
            <a:off x="0" y="1461375"/>
            <a:ext cx="4484400" cy="2220600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BIG IMAGE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650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3224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2076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INFOGRAPHICS TO SHOW DATA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978345" y="1423474"/>
            <a:ext cx="5201700" cy="821100"/>
          </a:xfrm>
          <a:custGeom>
            <a:pathLst>
              <a:path extrusionOk="0" h="120000" w="12000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cap="flat" cmpd="sng" w="19050">
            <a:solidFill>
              <a:srgbClr val="00B2FF"/>
            </a:solidFill>
            <a:prstDash val="dash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978345" y="1423475"/>
            <a:ext cx="4479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 flipH="1">
            <a:off x="1535853" y="1423475"/>
            <a:ext cx="4479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3262288" y="1899280"/>
            <a:ext cx="447600" cy="12453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 flipH="1">
            <a:off x="2818998" y="1899280"/>
            <a:ext cx="447600" cy="12453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542979" y="1764468"/>
            <a:ext cx="447600" cy="1379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 flipH="1">
            <a:off x="4099688" y="1764468"/>
            <a:ext cx="447600" cy="1379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5828721" y="1423475"/>
            <a:ext cx="4473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 flipH="1">
            <a:off x="5385343" y="1423475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7161184" y="2204422"/>
            <a:ext cx="447000" cy="9279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 flipH="1">
            <a:off x="6717806" y="2204422"/>
            <a:ext cx="447000" cy="9279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535700" y="3220930"/>
            <a:ext cx="896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2819094" y="3220930"/>
            <a:ext cx="890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097080" y="3234120"/>
            <a:ext cx="893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385332" y="3234120"/>
            <a:ext cx="890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751286" y="3220930"/>
            <a:ext cx="8568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62152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5093088" y="1571081"/>
            <a:ext cx="2202600" cy="517200"/>
          </a:xfrm>
          <a:custGeom>
            <a:pathLst>
              <a:path extrusionOk="0" h="120000" w="12000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1939962" y="1249500"/>
            <a:ext cx="2478000" cy="439500"/>
          </a:xfrm>
          <a:custGeom>
            <a:pathLst>
              <a:path extrusionOk="0" h="120000" w="12000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721201" y="2087884"/>
            <a:ext cx="2102100" cy="560400"/>
          </a:xfrm>
          <a:custGeom>
            <a:pathLst>
              <a:path extrusionOk="0" h="120000" w="12000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700" y="4443331"/>
            <a:ext cx="2962129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1994791" y="1284780"/>
            <a:ext cx="1582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854401" y="2642041"/>
            <a:ext cx="1910400" cy="534300"/>
          </a:xfrm>
          <a:custGeom>
            <a:pathLst>
              <a:path extrusionOk="0" h="120000" w="12000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3375761" y="1581057"/>
            <a:ext cx="2021100" cy="603300"/>
          </a:xfrm>
          <a:custGeom>
            <a:pathLst>
              <a:path extrusionOk="0" h="120000" w="12000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357228" y="2081885"/>
            <a:ext cx="2063400" cy="610500"/>
          </a:xfrm>
          <a:custGeom>
            <a:pathLst>
              <a:path extrusionOk="0" h="120000" w="12000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cap="flat" cmpd="sng" w="9525">
            <a:solidFill>
              <a:srgbClr val="3C78D8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62152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5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236818" y="4213721"/>
            <a:ext cx="293100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971573" y="3737663"/>
            <a:ext cx="830400" cy="602700"/>
          </a:xfrm>
          <a:custGeom>
            <a:pathLst>
              <a:path extrusionOk="0" h="120000" w="12000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906251" y="3600092"/>
            <a:ext cx="960900" cy="213000"/>
          </a:xfrm>
          <a:custGeom>
            <a:pathLst>
              <a:path extrusionOk="0" h="120000" w="12000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068070" y="3877214"/>
            <a:ext cx="165300" cy="433800"/>
          </a:xfrm>
          <a:custGeom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540166" y="3877214"/>
            <a:ext cx="165300" cy="433800"/>
          </a:xfrm>
          <a:custGeom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960686" y="4155327"/>
            <a:ext cx="852300" cy="59400"/>
          </a:xfrm>
          <a:custGeom>
            <a:pathLst>
              <a:path extrusionOk="0" h="120000" w="12000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960686" y="4052396"/>
            <a:ext cx="852300" cy="61200"/>
          </a:xfrm>
          <a:custGeom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960686" y="3948475"/>
            <a:ext cx="852300" cy="61200"/>
          </a:xfrm>
          <a:custGeom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960686" y="3845543"/>
            <a:ext cx="852300" cy="61200"/>
          </a:xfrm>
          <a:custGeom>
            <a:pathLst>
              <a:path extrusionOk="0" h="120000" w="12000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135987" y="3182453"/>
            <a:ext cx="1817700" cy="452400"/>
          </a:xfrm>
          <a:custGeom>
            <a:pathLst>
              <a:path extrusionOk="0" h="120000" w="12000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3633088" y="1249500"/>
            <a:ext cx="1504500" cy="454500"/>
          </a:xfrm>
          <a:custGeom>
            <a:pathLst>
              <a:path extrusionOk="0" h="120000" w="12000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445606" y="2639080"/>
            <a:ext cx="1878600" cy="560400"/>
          </a:xfrm>
          <a:custGeom>
            <a:pathLst>
              <a:path extrusionOk="0" h="120000" w="12000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5396769" y="2078888"/>
            <a:ext cx="5700" cy="5100"/>
          </a:xfrm>
          <a:custGeom>
            <a:pathLst>
              <a:path extrusionOk="0" h="120000" w="12000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62742" y="3182429"/>
            <a:ext cx="1241100" cy="452400"/>
          </a:xfrm>
          <a:custGeom>
            <a:pathLst>
              <a:path extrusionOk="0" h="120000" w="12000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5463325" y="1573500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5234475" y="2654025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2418425" y="3182425"/>
            <a:ext cx="13920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1721200" y="2082700"/>
            <a:ext cx="1582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40" name="Shape 240"/>
          <p:cNvGrpSpPr/>
          <p:nvPr/>
        </p:nvGrpSpPr>
        <p:grpSpPr>
          <a:xfrm>
            <a:off x="4251604" y="2310716"/>
            <a:ext cx="265704" cy="249986"/>
            <a:chOff x="5972700" y="2330200"/>
            <a:chExt cx="411625" cy="387275"/>
          </a:xfrm>
        </p:grpSpPr>
        <p:sp>
          <p:nvSpPr>
            <p:cNvPr id="241" name="Shape 241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4239420" y="1841678"/>
            <a:ext cx="290072" cy="194957"/>
            <a:chOff x="1244800" y="3717225"/>
            <a:chExt cx="449375" cy="302025"/>
          </a:xfrm>
        </p:grpSpPr>
        <p:sp>
          <p:nvSpPr>
            <p:cNvPr id="244" name="Shape 244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Shape 250"/>
          <p:cNvGrpSpPr/>
          <p:nvPr/>
        </p:nvGrpSpPr>
        <p:grpSpPr>
          <a:xfrm>
            <a:off x="4243350" y="1371310"/>
            <a:ext cx="282213" cy="220503"/>
            <a:chOff x="1923075" y="3694075"/>
            <a:chExt cx="437200" cy="341600"/>
          </a:xfrm>
        </p:grpSpPr>
        <p:sp>
          <p:nvSpPr>
            <p:cNvPr id="251" name="Shape 251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4248852" y="3303376"/>
            <a:ext cx="271207" cy="240949"/>
            <a:chOff x="5292575" y="3681900"/>
            <a:chExt cx="420150" cy="373275"/>
          </a:xfrm>
        </p:grpSpPr>
        <p:sp>
          <p:nvSpPr>
            <p:cNvPr id="261" name="Shape 261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Shape 268"/>
          <p:cNvGrpSpPr/>
          <p:nvPr/>
        </p:nvGrpSpPr>
        <p:grpSpPr>
          <a:xfrm>
            <a:off x="4301525" y="2805920"/>
            <a:ext cx="165861" cy="262961"/>
            <a:chOff x="6718575" y="2318625"/>
            <a:chExt cx="256950" cy="407375"/>
          </a:xfrm>
        </p:grpSpPr>
        <p:sp>
          <p:nvSpPr>
            <p:cNvPr id="269" name="Shape 26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82" name="Shape 282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{D1D2AE23-E46F-4A47-BAE6-843837A0B9AC}</a:tableStyleId>
              </a:tblPr>
              <a:tblGrid>
                <a:gridCol w="1690750"/>
                <a:gridCol w="1690750"/>
                <a:gridCol w="1690750"/>
                <a:gridCol w="1690750"/>
              </a:tblGrid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solido_n-01.png"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75" y="931101"/>
            <a:ext cx="8120250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837675" y="2151981"/>
            <a:ext cx="702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b="1" sz="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1252550" y="23544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908075" y="3692650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3828725" y="20747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470750" y="41143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7281725" y="41916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6699275" y="25569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7.jpg" id="300" name="Shape 30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>
            <p:ph idx="1" type="subTitle"/>
          </p:nvPr>
        </p:nvSpPr>
        <p:spPr>
          <a:xfrm>
            <a:off x="685800" y="3449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-300307" y="1740400"/>
            <a:ext cx="9744615" cy="166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2FF">
                    <a:alpha val="73330"/>
                  </a:srgbClr>
                </a:solidFill>
                <a:latin typeface="Muli"/>
              </a:rPr>
              <a:t>89,526,124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4294967295" type="ctrTitle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308" name="Shape 308"/>
          <p:cNvSpPr txBox="1"/>
          <p:nvPr>
            <p:ph idx="1" type="subTitle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9" name="Shape 309"/>
          <p:cNvSpPr txBox="1"/>
          <p:nvPr>
            <p:ph idx="4294967295" type="ctrTitle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310" name="Shape 310"/>
          <p:cNvSpPr txBox="1"/>
          <p:nvPr>
            <p:ph idx="2" type="subTitle"/>
          </p:nvPr>
        </p:nvSpPr>
        <p:spPr>
          <a:xfrm>
            <a:off x="685800" y="43450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1" name="Shape 311"/>
          <p:cNvSpPr txBox="1"/>
          <p:nvPr>
            <p:ph idx="4294967295" type="ctrTitle"/>
          </p:nvPr>
        </p:nvSpPr>
        <p:spPr>
          <a:xfrm>
            <a:off x="685800" y="1810050"/>
            <a:ext cx="7772400" cy="89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312" name="Shape 312"/>
          <p:cNvSpPr txBox="1"/>
          <p:nvPr>
            <p:ph idx="3" type="subTitle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2699550" y="1256475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699550" y="2628888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2699550" y="4001300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21" name="Shape 321"/>
          <p:cNvCxnSpPr>
            <a:endCxn id="319" idx="0"/>
          </p:cNvCxnSpPr>
          <p:nvPr/>
        </p:nvCxnSpPr>
        <p:spPr>
          <a:xfrm>
            <a:off x="4572000" y="2034588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322" name="Shape 322"/>
          <p:cNvCxnSpPr>
            <a:endCxn id="320" idx="0"/>
          </p:cNvCxnSpPr>
          <p:nvPr/>
        </p:nvCxnSpPr>
        <p:spPr>
          <a:xfrm>
            <a:off x="4572000" y="3407000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oval"/>
            <a:tailEnd len="lg" w="lg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USE</a:t>
            </a:r>
            <a:endParaRPr sz="2400"/>
          </a:p>
        </p:txBody>
      </p:sp>
      <p:sp>
        <p:nvSpPr>
          <p:cNvPr id="109" name="Shape 109"/>
          <p:cNvSpPr txBox="1"/>
          <p:nvPr/>
        </p:nvSpPr>
        <p:spPr>
          <a:xfrm>
            <a:off x="2902775" y="1113875"/>
            <a:ext cx="2654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GOOGLE SLIDES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"Use as Google Slides Theme".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will get a copy of this document on your Google Drive and will be able to edit, add or delete slides.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have to be signed in to your Google account.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5916355" y="1113875"/>
            <a:ext cx="27702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POWERPOINT®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"Download as PowerPoint template". You will get a .pptx file that you can edit in PowerPoint.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Presentation design slide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2902775" y="3753525"/>
            <a:ext cx="5784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More info on how to use this template at </a:t>
            </a:r>
            <a:r>
              <a:rPr b="1"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www.slidescarnival.com/help-use-presentation-template</a:t>
            </a:r>
            <a:endParaRPr b="1"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template is free to use under </a:t>
            </a:r>
            <a:r>
              <a:rPr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Creative Commons Attribution license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keep the Credits slide or mention SlidesCarnival and other resources used in a slide footer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29" name="Shape 329"/>
          <p:cNvSpPr txBox="1"/>
          <p:nvPr>
            <p:ph idx="2" type="body"/>
          </p:nvPr>
        </p:nvSpPr>
        <p:spPr>
          <a:xfrm>
            <a:off x="4841720" y="1390650"/>
            <a:ext cx="1843200" cy="13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30" name="Shape 330"/>
          <p:cNvSpPr txBox="1"/>
          <p:nvPr>
            <p:ph idx="3" type="body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32" name="Shape 332"/>
          <p:cNvSpPr txBox="1"/>
          <p:nvPr>
            <p:ph idx="2" type="body"/>
          </p:nvPr>
        </p:nvSpPr>
        <p:spPr>
          <a:xfrm>
            <a:off x="4841720" y="3276600"/>
            <a:ext cx="1843200" cy="13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33" name="Shape 333"/>
          <p:cNvSpPr txBox="1"/>
          <p:nvPr>
            <p:ph idx="3" type="body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34" name="Shape 334"/>
          <p:cNvGrpSpPr/>
          <p:nvPr/>
        </p:nvGrpSpPr>
        <p:grpSpPr>
          <a:xfrm>
            <a:off x="3029452" y="1103866"/>
            <a:ext cx="237709" cy="255306"/>
            <a:chOff x="616425" y="2329600"/>
            <a:chExt cx="361700" cy="388475"/>
          </a:xfrm>
        </p:grpSpPr>
        <p:sp>
          <p:nvSpPr>
            <p:cNvPr id="335" name="Shape 335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Shape 343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4" name="Shape 344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Shape 348"/>
          <p:cNvGrpSpPr/>
          <p:nvPr/>
        </p:nvGrpSpPr>
        <p:grpSpPr>
          <a:xfrm>
            <a:off x="3000116" y="2963780"/>
            <a:ext cx="307340" cy="307340"/>
            <a:chOff x="5941025" y="3634400"/>
            <a:chExt cx="467650" cy="467650"/>
          </a:xfrm>
        </p:grpSpPr>
        <p:sp>
          <p:nvSpPr>
            <p:cNvPr id="349" name="Shape 349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6879252" y="2990191"/>
            <a:ext cx="308128" cy="254517"/>
            <a:chOff x="5268225" y="4341925"/>
            <a:chExt cx="468850" cy="387275"/>
          </a:xfrm>
        </p:grpSpPr>
        <p:sp>
          <p:nvSpPr>
            <p:cNvPr id="356" name="Shape 356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Shape 364"/>
          <p:cNvGrpSpPr/>
          <p:nvPr/>
        </p:nvGrpSpPr>
        <p:grpSpPr>
          <a:xfrm>
            <a:off x="4916472" y="2947780"/>
            <a:ext cx="353754" cy="339345"/>
            <a:chOff x="5233525" y="4954450"/>
            <a:chExt cx="538275" cy="516350"/>
          </a:xfrm>
        </p:grpSpPr>
        <p:sp>
          <p:nvSpPr>
            <p:cNvPr id="365" name="Shape 365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6884643" y="1126492"/>
            <a:ext cx="297340" cy="264167"/>
            <a:chOff x="5292575" y="3681900"/>
            <a:chExt cx="420150" cy="373275"/>
          </a:xfrm>
        </p:grpSpPr>
        <p:sp>
          <p:nvSpPr>
            <p:cNvPr id="377" name="Shape 377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152" y="0"/>
            <a:ext cx="5659697" cy="46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5379985" y="489825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ANDROID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5469700" y="839000"/>
            <a:ext cx="1895700" cy="33561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5429712" y="379575"/>
            <a:ext cx="2092010" cy="4402482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iPHONE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5578250" y="1010425"/>
            <a:ext cx="1787100" cy="31482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5092502" y="539950"/>
            <a:ext cx="2879504" cy="4072345"/>
          </a:xfrm>
          <a:custGeom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TABLET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5281800" y="910225"/>
            <a:ext cx="2488500" cy="33318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659850" y="720076"/>
            <a:ext cx="4761292" cy="3706720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457200" y="489800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3849675" y="926925"/>
            <a:ext cx="4369500" cy="27723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24" name="Shape 424"/>
          <p:cNvSpPr txBox="1"/>
          <p:nvPr>
            <p:ph idx="1" type="subTitle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user@mail.me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5"/>
              </a:rPr>
              <a:t>Death to the Stock Photo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 u="sng">
                <a:solidFill>
                  <a:schemeClr val="lt1"/>
                </a:solidFill>
                <a:hlinkClick r:id="rId6"/>
              </a:rPr>
              <a:t>license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Titles &amp; body copy: Muli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download the font on this page: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hlinkClick r:id="rId4"/>
              </a:rPr>
              <a:t>https://www.google.com/fonts#UsePlace:use/Collection:Muli:300,400,400italic,300italic</a:t>
            </a:r>
            <a:endParaRPr sz="10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Click on the “arrow button” that appears on the top right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White </a:t>
            </a:r>
            <a:r>
              <a:rPr b="1" lang="en" sz="1400"/>
              <a:t>#FFFFFF</a:t>
            </a:r>
            <a:endParaRPr b="1"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Blue</a:t>
            </a:r>
            <a:r>
              <a:rPr b="1" lang="en" sz="1400"/>
              <a:t> </a:t>
            </a:r>
            <a:r>
              <a:rPr b="1" lang="en" sz="1400">
                <a:solidFill>
                  <a:srgbClr val="00B2FF"/>
                </a:solidFill>
                <a:highlight>
                  <a:srgbClr val="FFFFFF"/>
                </a:highlight>
              </a:rPr>
              <a:t>#00B2FF</a:t>
            </a:r>
            <a:endParaRPr b="1" sz="1400">
              <a:solidFill>
                <a:srgbClr val="00B2FF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2902950" y="4324050"/>
            <a:ext cx="59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5575" y="2947016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45" name="Shape 445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60" name="Shape 460"/>
            <p:cNvSpPr/>
            <p:nvPr/>
          </p:nvSpPr>
          <p:spPr>
            <a:xfrm>
              <a:off x="1247825" y="322750"/>
              <a:ext cx="443300" cy="369000"/>
            </a:xfrm>
            <a:custGeom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398225" y="386675"/>
              <a:ext cx="142500" cy="25"/>
            </a:xfrm>
            <a:custGeom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370225" y="450000"/>
              <a:ext cx="198500" cy="197900"/>
            </a:xfrm>
            <a:custGeom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403100" y="482875"/>
              <a:ext cx="132750" cy="132150"/>
            </a:xfrm>
            <a:custGeom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88800" y="435400"/>
              <a:ext cx="66400" cy="43850"/>
            </a:xfrm>
            <a:custGeom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66" name="Shape 466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Shape 471"/>
          <p:cNvSpPr/>
          <p:nvPr/>
        </p:nvSpPr>
        <p:spPr>
          <a:xfrm>
            <a:off x="2071920" y="386254"/>
            <a:ext cx="291717" cy="335738"/>
          </a:xfrm>
          <a:custGeom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656888" y="387284"/>
            <a:ext cx="251793" cy="333678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Shape 473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74" name="Shape 474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Shape 478"/>
          <p:cNvSpPr/>
          <p:nvPr/>
        </p:nvSpPr>
        <p:spPr>
          <a:xfrm>
            <a:off x="4284851" y="385750"/>
            <a:ext cx="385895" cy="336746"/>
          </a:xfrm>
          <a:custGeom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80" name="Shape 480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88" name="Shape 488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Shape 492"/>
          <p:cNvSpPr/>
          <p:nvPr/>
        </p:nvSpPr>
        <p:spPr>
          <a:xfrm>
            <a:off x="2042249" y="944598"/>
            <a:ext cx="351077" cy="349039"/>
          </a:xfrm>
          <a:custGeom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2607759" y="961997"/>
            <a:ext cx="350068" cy="314242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3177871" y="964561"/>
            <a:ext cx="339835" cy="309115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754139" y="967629"/>
            <a:ext cx="317310" cy="30297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Shape 496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97" name="Shape 497"/>
            <p:cNvSpPr/>
            <p:nvPr/>
          </p:nvSpPr>
          <p:spPr>
            <a:xfrm>
              <a:off x="5325450" y="997975"/>
              <a:ext cx="151650" cy="154700"/>
            </a:xfrm>
            <a:custGeom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294400" y="974850"/>
              <a:ext cx="416500" cy="417100"/>
            </a:xfrm>
            <a:custGeom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00" name="Shape 500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03" name="Shape 503"/>
            <p:cNvSpPr/>
            <p:nvPr/>
          </p:nvSpPr>
          <p:spPr>
            <a:xfrm>
              <a:off x="564675" y="1700625"/>
              <a:ext cx="465200" cy="29250"/>
            </a:xfrm>
            <a:custGeom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4675" y="1732300"/>
              <a:ext cx="465200" cy="272175"/>
            </a:xfrm>
            <a:custGeom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72600" y="201420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07" name="Shape 507"/>
            <p:cNvSpPr/>
            <p:nvPr/>
          </p:nvSpPr>
          <p:spPr>
            <a:xfrm>
              <a:off x="1236875" y="1623900"/>
              <a:ext cx="465200" cy="445125"/>
            </a:xfrm>
            <a:custGeom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1244800" y="207875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236875" y="1791950"/>
              <a:ext cx="465200" cy="171725"/>
            </a:xfrm>
            <a:custGeom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330025" y="1750550"/>
              <a:ext cx="278900" cy="110850"/>
            </a:xfrm>
            <a:custGeom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02500" y="18102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2500" y="18443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02500" y="1878425"/>
              <a:ext cx="85250" cy="25"/>
            </a:xfrm>
            <a:custGeom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15" name="Shape 515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22" name="Shape 52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Shape 526"/>
          <p:cNvSpPr/>
          <p:nvPr/>
        </p:nvSpPr>
        <p:spPr>
          <a:xfrm>
            <a:off x="2614399" y="1515740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Shape 52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28" name="Shape 528"/>
            <p:cNvSpPr/>
            <p:nvPr/>
          </p:nvSpPr>
          <p:spPr>
            <a:xfrm>
              <a:off x="3979850" y="1602600"/>
              <a:ext cx="44475" cy="501725"/>
            </a:xfrm>
            <a:custGeom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037075" y="1598950"/>
              <a:ext cx="299600" cy="228950"/>
            </a:xfrm>
            <a:custGeom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31" name="Shape 531"/>
            <p:cNvSpPr/>
            <p:nvPr/>
          </p:nvSpPr>
          <p:spPr>
            <a:xfrm>
              <a:off x="4809750" y="1707325"/>
              <a:ext cx="41425" cy="41425"/>
            </a:xfrm>
            <a:custGeom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02407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628900" y="1760300"/>
              <a:ext cx="403100" cy="177825"/>
            </a:xfrm>
            <a:custGeom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59542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667275" y="1951475"/>
              <a:ext cx="326375" cy="44475"/>
            </a:xfrm>
            <a:custGeom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37" name="Shape 537"/>
            <p:cNvSpPr/>
            <p:nvPr/>
          </p:nvSpPr>
          <p:spPr>
            <a:xfrm>
              <a:off x="5396700" y="1939925"/>
              <a:ext cx="211900" cy="126650"/>
            </a:xfrm>
            <a:custGeom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290150" y="1636700"/>
              <a:ext cx="425025" cy="294100"/>
            </a:xfrm>
            <a:custGeom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40" name="Shape 540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48" name="Shape 548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54" name="Shape 554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63" name="Shape 563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68" name="Shape 568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73" name="Shape 573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78" name="Shape 578"/>
            <p:cNvSpPr/>
            <p:nvPr/>
          </p:nvSpPr>
          <p:spPr>
            <a:xfrm>
              <a:off x="3384375" y="2373425"/>
              <a:ext cx="203375" cy="401900"/>
            </a:xfrm>
            <a:custGeom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443425" y="2267500"/>
              <a:ext cx="85275" cy="93775"/>
            </a:xfrm>
            <a:custGeom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1" name="Shape 581"/>
            <p:cNvSpPr/>
            <p:nvPr/>
          </p:nvSpPr>
          <p:spPr>
            <a:xfrm>
              <a:off x="4747025" y="2427025"/>
              <a:ext cx="166850" cy="283750"/>
            </a:xfrm>
            <a:custGeom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4792100" y="2332025"/>
              <a:ext cx="76725" cy="84050"/>
            </a:xfrm>
            <a:custGeom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84" name="Shape 584"/>
            <p:cNvSpPr/>
            <p:nvPr/>
          </p:nvSpPr>
          <p:spPr>
            <a:xfrm>
              <a:off x="4118075" y="2269925"/>
              <a:ext cx="80375" cy="91350"/>
            </a:xfrm>
            <a:custGeom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4071800" y="2372825"/>
              <a:ext cx="172925" cy="400050"/>
            </a:xfrm>
            <a:custGeom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Shape 586"/>
          <p:cNvSpPr/>
          <p:nvPr/>
        </p:nvSpPr>
        <p:spPr>
          <a:xfrm>
            <a:off x="4317611" y="2080241"/>
            <a:ext cx="320378" cy="337776"/>
          </a:xfrm>
          <a:custGeom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Shape 58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88" name="Shape 588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91" name="Shape 591"/>
            <p:cNvSpPr/>
            <p:nvPr/>
          </p:nvSpPr>
          <p:spPr>
            <a:xfrm>
              <a:off x="732125" y="2958550"/>
              <a:ext cx="130325" cy="474950"/>
            </a:xfrm>
            <a:custGeom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756475" y="3090675"/>
              <a:ext cx="81625" cy="318475"/>
            </a:xfrm>
            <a:custGeom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802750" y="312905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02750" y="316252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802750" y="3196025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02750" y="3229500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802750" y="326300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802750" y="329647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Shape 599"/>
          <p:cNvSpPr/>
          <p:nvPr/>
        </p:nvSpPr>
        <p:spPr>
          <a:xfrm>
            <a:off x="1484913" y="2598660"/>
            <a:ext cx="335738" cy="430924"/>
          </a:xfrm>
          <a:custGeom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963405" y="2598660"/>
            <a:ext cx="248746" cy="430924"/>
          </a:xfrm>
          <a:custGeom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Shape 60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02" name="Shape 602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Shape 604"/>
          <p:cNvSpPr/>
          <p:nvPr/>
        </p:nvSpPr>
        <p:spPr>
          <a:xfrm>
            <a:off x="3734681" y="2636022"/>
            <a:ext cx="356204" cy="356204"/>
          </a:xfrm>
          <a:custGeom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Shape 605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06" name="Shape 60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09" name="Shape 60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14" name="Shape 614"/>
            <p:cNvSpPr/>
            <p:nvPr/>
          </p:nvSpPr>
          <p:spPr>
            <a:xfrm>
              <a:off x="568950" y="3686775"/>
              <a:ext cx="472500" cy="362900"/>
            </a:xfrm>
            <a:custGeom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45650" y="3820725"/>
              <a:ext cx="34125" cy="34125"/>
            </a:xfrm>
            <a:custGeom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747950" y="3753750"/>
              <a:ext cx="85275" cy="12200"/>
            </a:xfrm>
            <a:custGeom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4907686" y="2619652"/>
            <a:ext cx="270221" cy="388962"/>
          </a:xfrm>
          <a:custGeom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19" name="Shape 619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26" name="Shape 626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36" name="Shape 636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40" name="Shape 640"/>
            <p:cNvSpPr/>
            <p:nvPr/>
          </p:nvSpPr>
          <p:spPr>
            <a:xfrm>
              <a:off x="3292425" y="3680675"/>
              <a:ext cx="375100" cy="375100"/>
            </a:xfrm>
            <a:custGeom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504325" y="3664250"/>
              <a:ext cx="131525" cy="153450"/>
            </a:xfrm>
            <a:custGeom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501875" y="3749500"/>
              <a:ext cx="187575" cy="96825"/>
            </a:xfrm>
            <a:custGeom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44" name="Shape 644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50" name="Shape 650"/>
            <p:cNvSpPr/>
            <p:nvPr/>
          </p:nvSpPr>
          <p:spPr>
            <a:xfrm>
              <a:off x="4604550" y="3714775"/>
              <a:ext cx="439625" cy="319075"/>
            </a:xfrm>
            <a:custGeom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647175" y="3761675"/>
              <a:ext cx="354400" cy="213725"/>
            </a:xfrm>
            <a:custGeom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Shape 65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53" name="Shape 653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61" name="Shape 661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68" name="Shape 668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Shape 67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71" name="Shape 671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Shape 675"/>
          <p:cNvSpPr/>
          <p:nvPr/>
        </p:nvSpPr>
        <p:spPr>
          <a:xfrm>
            <a:off x="886643" y="3830523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3177366" y="3773703"/>
            <a:ext cx="340844" cy="340865"/>
          </a:xfrm>
          <a:custGeom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612361" y="3795199"/>
            <a:ext cx="340844" cy="297873"/>
          </a:xfrm>
          <a:custGeom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3740838" y="3772169"/>
            <a:ext cx="343912" cy="343933"/>
          </a:xfrm>
          <a:custGeom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Shape 67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80" name="Shape 680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Shape 68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89" name="Shape 689"/>
            <p:cNvSpPr/>
            <p:nvPr/>
          </p:nvSpPr>
          <p:spPr>
            <a:xfrm>
              <a:off x="5964175" y="4329750"/>
              <a:ext cx="421350" cy="421350"/>
            </a:xfrm>
            <a:custGeom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22800" y="4360800"/>
              <a:ext cx="31675" cy="30475"/>
            </a:xfrm>
            <a:custGeom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Shape 69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92" name="Shape 692"/>
            <p:cNvSpPr/>
            <p:nvPr/>
          </p:nvSpPr>
          <p:spPr>
            <a:xfrm>
              <a:off x="1247825" y="5168175"/>
              <a:ext cx="373875" cy="221650"/>
            </a:xfrm>
            <a:custGeom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275850" y="5209575"/>
              <a:ext cx="60900" cy="87075"/>
            </a:xfrm>
            <a:custGeom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247825" y="5391625"/>
              <a:ext cx="443300" cy="39000"/>
            </a:xfrm>
            <a:custGeom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45485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411025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498700" y="5001950"/>
              <a:ext cx="16450" cy="114475"/>
            </a:xfrm>
            <a:custGeom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99" name="Shape 699"/>
            <p:cNvSpPr/>
            <p:nvPr/>
          </p:nvSpPr>
          <p:spPr>
            <a:xfrm>
              <a:off x="1959600" y="4980625"/>
              <a:ext cx="364150" cy="239325"/>
            </a:xfrm>
            <a:custGeom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053375" y="5121275"/>
              <a:ext cx="176600" cy="25"/>
            </a:xfrm>
            <a:custGeom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104525" y="5121275"/>
              <a:ext cx="74300" cy="323350"/>
            </a:xfrm>
            <a:custGeom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166625" y="5023850"/>
              <a:ext cx="85275" cy="85275"/>
            </a:xfrm>
            <a:custGeom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031450" y="5023850"/>
              <a:ext cx="85275" cy="85275"/>
            </a:xfrm>
            <a:custGeom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979100" y="5219925"/>
              <a:ext cx="125450" cy="224700"/>
            </a:xfrm>
            <a:custGeom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178800" y="5219925"/>
              <a:ext cx="125450" cy="224700"/>
            </a:xfrm>
            <a:custGeom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07" name="Shape 707"/>
            <p:cNvSpPr/>
            <p:nvPr/>
          </p:nvSpPr>
          <p:spPr>
            <a:xfrm>
              <a:off x="2819350" y="5216875"/>
              <a:ext cx="202150" cy="210700"/>
            </a:xfrm>
            <a:custGeom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606225" y="4998300"/>
              <a:ext cx="203400" cy="207650"/>
            </a:xfrm>
            <a:custGeom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605025" y="5003775"/>
              <a:ext cx="417700" cy="417700"/>
            </a:xfrm>
            <a:custGeom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11" name="Shape 711"/>
            <p:cNvSpPr/>
            <p:nvPr/>
          </p:nvSpPr>
          <p:spPr>
            <a:xfrm>
              <a:off x="3236425" y="5309425"/>
              <a:ext cx="499300" cy="108400"/>
            </a:xfrm>
            <a:custGeom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3294875" y="5330725"/>
              <a:ext cx="382400" cy="25"/>
            </a:xfrm>
            <a:custGeom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3280250" y="5162675"/>
              <a:ext cx="411625" cy="140075"/>
            </a:xfrm>
            <a:custGeom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3471450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42760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3515275" y="5001950"/>
              <a:ext cx="16475" cy="114475"/>
            </a:xfrm>
            <a:custGeom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Shape 71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18" name="Shape 718"/>
            <p:cNvSpPr/>
            <p:nvPr/>
          </p:nvSpPr>
          <p:spPr>
            <a:xfrm>
              <a:off x="4168000" y="4980625"/>
              <a:ext cx="85875" cy="102325"/>
            </a:xfrm>
            <a:custGeom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3968275" y="5043350"/>
              <a:ext cx="379975" cy="389700"/>
            </a:xfrm>
            <a:custGeom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031000" y="5150500"/>
              <a:ext cx="54200" cy="61525"/>
            </a:xfrm>
            <a:custGeom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Shape 72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22" name="Shape 722"/>
            <p:cNvSpPr/>
            <p:nvPr/>
          </p:nvSpPr>
          <p:spPr>
            <a:xfrm>
              <a:off x="6104200" y="5081700"/>
              <a:ext cx="314825" cy="215575"/>
            </a:xfrm>
            <a:custGeom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937975" y="5210175"/>
              <a:ext cx="333700" cy="133375"/>
            </a:xfrm>
            <a:custGeom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352025" y="5109100"/>
              <a:ext cx="19500" cy="18900"/>
            </a:xfrm>
            <a:custGeom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26" name="Shape 726"/>
            <p:cNvSpPr/>
            <p:nvPr/>
          </p:nvSpPr>
          <p:spPr>
            <a:xfrm>
              <a:off x="6731950" y="5031175"/>
              <a:ext cx="105375" cy="147375"/>
            </a:xfrm>
            <a:custGeom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673500" y="5146850"/>
              <a:ext cx="84050" cy="116925"/>
            </a:xfrm>
            <a:custGeom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859225" y="5033600"/>
              <a:ext cx="105350" cy="144950"/>
            </a:xfrm>
            <a:custGeom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931675" y="5150500"/>
              <a:ext cx="87075" cy="115725"/>
            </a:xfrm>
            <a:custGeom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715525" y="5180350"/>
              <a:ext cx="263050" cy="247825"/>
            </a:xfrm>
            <a:custGeom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32" name="Shape 732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60" name="Shape 760"/>
            <p:cNvSpPr/>
            <p:nvPr/>
          </p:nvSpPr>
          <p:spPr>
            <a:xfrm>
              <a:off x="6649150" y="309350"/>
              <a:ext cx="395800" cy="395800"/>
            </a:xfrm>
            <a:custGeom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673500" y="333700"/>
              <a:ext cx="347100" cy="347100"/>
            </a:xfrm>
            <a:custGeom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848850" y="397625"/>
              <a:ext cx="54825" cy="169300"/>
            </a:xfrm>
            <a:custGeom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847025" y="333700"/>
              <a:ext cx="25" cy="29250"/>
            </a:xfrm>
            <a:custGeom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760575" y="35685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760575" y="356850"/>
              <a:ext cx="14025" cy="24975"/>
            </a:xfrm>
            <a:custGeom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696650" y="420775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6696650" y="420775"/>
              <a:ext cx="24975" cy="14025"/>
            </a:xfrm>
            <a:custGeom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673500" y="507225"/>
              <a:ext cx="29250" cy="25"/>
            </a:xfrm>
            <a:custGeom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696650" y="59370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6650" y="579700"/>
              <a:ext cx="24975" cy="14025"/>
            </a:xfrm>
            <a:custGeom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6760575" y="632675"/>
              <a:ext cx="14025" cy="24975"/>
            </a:xfrm>
            <a:custGeom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760575" y="657625"/>
              <a:ext cx="25" cy="25"/>
            </a:xfrm>
            <a:custGeom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847025" y="651550"/>
              <a:ext cx="25" cy="29250"/>
            </a:xfrm>
            <a:custGeom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919500" y="632675"/>
              <a:ext cx="14025" cy="24975"/>
            </a:xfrm>
            <a:custGeom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933500" y="657625"/>
              <a:ext cx="25" cy="25"/>
            </a:xfrm>
            <a:custGeom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972475" y="579700"/>
              <a:ext cx="24975" cy="14025"/>
            </a:xfrm>
            <a:custGeom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97425" y="59370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991350" y="507225"/>
              <a:ext cx="29250" cy="25"/>
            </a:xfrm>
            <a:custGeom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6972475" y="420775"/>
              <a:ext cx="24975" cy="14025"/>
            </a:xfrm>
            <a:custGeom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997425" y="420775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919500" y="356850"/>
              <a:ext cx="14025" cy="24975"/>
            </a:xfrm>
            <a:custGeom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3500" y="35685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84" name="Shape 784"/>
            <p:cNvSpPr/>
            <p:nvPr/>
          </p:nvSpPr>
          <p:spPr>
            <a:xfrm>
              <a:off x="5973900" y="337975"/>
              <a:ext cx="401900" cy="67000"/>
            </a:xfrm>
            <a:custGeom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6024450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280175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5973900" y="667375"/>
              <a:ext cx="401900" cy="31675"/>
            </a:xfrm>
            <a:custGeom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02700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046975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5973900" y="407375"/>
              <a:ext cx="401900" cy="272200"/>
            </a:xfrm>
            <a:custGeom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024450" y="456100"/>
              <a:ext cx="300800" cy="175375"/>
            </a:xfrm>
            <a:custGeom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6024450" y="57300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024450" y="51455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26495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204675" y="456100"/>
              <a:ext cx="25" cy="175375"/>
            </a:xfrm>
            <a:custGeom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14500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084725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99" name="Shape 799"/>
            <p:cNvSpPr/>
            <p:nvPr/>
          </p:nvSpPr>
          <p:spPr>
            <a:xfrm>
              <a:off x="12685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2989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5924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03" name="Shape 803"/>
            <p:cNvSpPr/>
            <p:nvPr/>
          </p:nvSpPr>
          <p:spPr>
            <a:xfrm>
              <a:off x="6847025" y="1209875"/>
              <a:ext cx="60325" cy="200950"/>
            </a:xfrm>
            <a:custGeom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6605925" y="971800"/>
              <a:ext cx="482250" cy="228350"/>
            </a:xfrm>
            <a:custGeom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6847025" y="948050"/>
              <a:ext cx="25" cy="23775"/>
            </a:xfrm>
            <a:custGeom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6847025" y="1001025"/>
              <a:ext cx="25" cy="183900"/>
            </a:xfrm>
            <a:custGeom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6872000" y="994325"/>
              <a:ext cx="85275" cy="190600"/>
            </a:xfrm>
            <a:custGeom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6736825" y="994325"/>
              <a:ext cx="85275" cy="190600"/>
            </a:xfrm>
            <a:custGeom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Shape 80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10" name="Shape 81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Shape 81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19" name="Shape 819"/>
            <p:cNvSpPr/>
            <p:nvPr/>
          </p:nvSpPr>
          <p:spPr>
            <a:xfrm>
              <a:off x="3269900" y="3064500"/>
              <a:ext cx="432325" cy="263075"/>
            </a:xfrm>
            <a:custGeom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23" name="Shape 823"/>
            <p:cNvSpPr/>
            <p:nvPr/>
          </p:nvSpPr>
          <p:spPr>
            <a:xfrm>
              <a:off x="6689325" y="2984125"/>
              <a:ext cx="315425" cy="77975"/>
            </a:xfrm>
            <a:custGeom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6702125" y="3069375"/>
              <a:ext cx="289850" cy="358050"/>
            </a:xfrm>
            <a:custGeom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6761175" y="3117475"/>
              <a:ext cx="25" cy="261850"/>
            </a:xfrm>
            <a:custGeom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84702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693287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29" name="Shape 829"/>
            <p:cNvSpPr/>
            <p:nvPr/>
          </p:nvSpPr>
          <p:spPr>
            <a:xfrm>
              <a:off x="2178800" y="4519725"/>
              <a:ext cx="114500" cy="114475"/>
            </a:xfrm>
            <a:custGeom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988225" y="45392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042425" y="4286525"/>
              <a:ext cx="239300" cy="236250"/>
            </a:xfrm>
            <a:custGeom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161750" y="4522750"/>
              <a:ext cx="25" cy="256975"/>
            </a:xfrm>
            <a:custGeom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33750" y="4377850"/>
              <a:ext cx="56050" cy="56025"/>
            </a:xfrm>
            <a:custGeom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038150" y="4589125"/>
              <a:ext cx="87100" cy="87100"/>
            </a:xfrm>
            <a:custGeom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194025" y="4564150"/>
              <a:ext cx="54825" cy="54825"/>
            </a:xfrm>
            <a:custGeom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37" name="Shape 837"/>
            <p:cNvSpPr/>
            <p:nvPr/>
          </p:nvSpPr>
          <p:spPr>
            <a:xfrm>
              <a:off x="2635450" y="4653050"/>
              <a:ext cx="368400" cy="134600"/>
            </a:xfrm>
            <a:custGeom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819350" y="4321225"/>
              <a:ext cx="25" cy="347075"/>
            </a:xfrm>
            <a:custGeom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835175" y="4328525"/>
              <a:ext cx="114475" cy="114500"/>
            </a:xfrm>
            <a:custGeom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850400" y="4372975"/>
              <a:ext cx="54825" cy="54825"/>
            </a:xfrm>
            <a:custGeom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646425" y="44296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696350" y="4479525"/>
              <a:ext cx="87100" cy="87100"/>
            </a:xfrm>
            <a:custGeom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44" name="Shape 844"/>
            <p:cNvSpPr/>
            <p:nvPr/>
          </p:nvSpPr>
          <p:spPr>
            <a:xfrm>
              <a:off x="6643075" y="4698125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4727350"/>
              <a:ext cx="407950" cy="14625"/>
            </a:xfrm>
            <a:custGeom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6643075" y="4751700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672900" y="4309650"/>
              <a:ext cx="348900" cy="376300"/>
            </a:xfrm>
            <a:custGeom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6805625" y="4452725"/>
              <a:ext cx="15850" cy="28050"/>
            </a:xfrm>
            <a:custGeom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872600" y="4452725"/>
              <a:ext cx="15875" cy="28050"/>
            </a:xfrm>
            <a:custGeom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709425" y="4414975"/>
              <a:ext cx="275250" cy="54825"/>
            </a:xfrm>
            <a:custGeom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6733175" y="4382725"/>
              <a:ext cx="227750" cy="37150"/>
            </a:xfrm>
            <a:custGeom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6847025" y="4414975"/>
              <a:ext cx="25" cy="145550"/>
            </a:xfrm>
            <a:custGeom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4" name="Shape 854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Shape 865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66" name="Shape 866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Shape 87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72" name="Shape 872"/>
            <p:cNvSpPr/>
            <p:nvPr/>
          </p:nvSpPr>
          <p:spPr>
            <a:xfrm>
              <a:off x="632875" y="5077450"/>
              <a:ext cx="272200" cy="185725"/>
            </a:xfrm>
            <a:custGeom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886175" y="5071350"/>
              <a:ext cx="74300" cy="191825"/>
            </a:xfrm>
            <a:custGeom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531800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859375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676100" y="5071350"/>
              <a:ext cx="86500" cy="7325"/>
            </a:xfrm>
            <a:custGeom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941575" y="5244275"/>
              <a:ext cx="37175" cy="37175"/>
            </a:xfrm>
            <a:custGeom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614600" y="5244275"/>
              <a:ext cx="37175" cy="37175"/>
            </a:xfrm>
            <a:custGeom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0" name="Shape 880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83" name="Shape 883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Shape 885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86" name="Shape 886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Shape 888"/>
          <p:cNvSpPr/>
          <p:nvPr/>
        </p:nvSpPr>
        <p:spPr>
          <a:xfrm>
            <a:off x="7436055" y="2039778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6552218" y="2039778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837753" y="3097315"/>
            <a:ext cx="1000561" cy="565194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Hello!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876825" y="2688925"/>
            <a:ext cx="31734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Jayden Smith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here because I love to give presentations. 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 b="1"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/>
        </p:nvSpPr>
        <p:spPr>
          <a:xfrm>
            <a:off x="216385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Now you can use any emoji as an icon!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31F20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31F20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7" name="Shape 897"/>
          <p:cNvSpPr txBox="1"/>
          <p:nvPr/>
        </p:nvSpPr>
        <p:spPr>
          <a:xfrm>
            <a:off x="648975" y="551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3009350" y="2878675"/>
            <a:ext cx="3086700" cy="204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of slides</a:t>
            </a:r>
            <a:endParaRPr/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Here you have a list of items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And some text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b="1" lang="en"/>
              <a:t>won’t do both</a:t>
            </a:r>
            <a:r>
              <a:rPr lang="en"/>
              <a:t>.</a:t>
            </a:r>
            <a:endParaRPr/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2572050" y="0"/>
            <a:ext cx="39999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4294967295" type="ctrTitle"/>
          </p:nvPr>
        </p:nvSpPr>
        <p:spPr>
          <a:xfrm>
            <a:off x="2880950" y="2573950"/>
            <a:ext cx="3365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2880900" y="3563950"/>
            <a:ext cx="3365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3" name="Shape 143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44" name="Shape 14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Black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6" name="Shape 166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